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5"/>
  </p:notesMasterIdLst>
  <p:sldIdLst>
    <p:sldId id="272" r:id="rId2"/>
    <p:sldId id="284" r:id="rId3"/>
    <p:sldId id="285" r:id="rId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odd Summer" initials="TS" lastIdx="5" clrIdx="0">
    <p:extLst>
      <p:ext uri="{19B8F6BF-5375-455C-9EA6-DF929625EA0E}">
        <p15:presenceInfo xmlns:p15="http://schemas.microsoft.com/office/powerpoint/2012/main" userId="Todd Summer" providerId="None"/>
      </p:ext>
    </p:extLst>
  </p:cmAuthor>
  <p:cmAuthor id="2" name="Heather Hawkins" initials="HH" lastIdx="4" clrIdx="1">
    <p:extLst>
      <p:ext uri="{19B8F6BF-5375-455C-9EA6-DF929625EA0E}">
        <p15:presenceInfo xmlns:p15="http://schemas.microsoft.com/office/powerpoint/2012/main" userId="Heather Hawkin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9A0000"/>
    <a:srgbClr val="FFFFFF"/>
    <a:srgbClr val="A20000"/>
    <a:srgbClr val="E4DD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92384" autoAdjust="0"/>
  </p:normalViewPr>
  <p:slideViewPr>
    <p:cSldViewPr snapToGrid="0">
      <p:cViewPr varScale="1">
        <p:scale>
          <a:sx n="103" d="100"/>
          <a:sy n="103" d="100"/>
        </p:scale>
        <p:origin x="187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7" tIns="46324" rIns="92647" bIns="4632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7" tIns="46324" rIns="92647" bIns="4632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1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7" tIns="46324" rIns="92647" bIns="463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6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7" tIns="46324" rIns="92647" bIns="4632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8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6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7" tIns="46324" rIns="92647" bIns="4632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7886941-9A87-4B98-BD63-021E201532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116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9D21FD-B097-43B0-89F5-033EE68A686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01088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9D21FD-B097-43B0-89F5-033EE68A686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90887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ABA71-14A0-4BC7-B5A3-1CAEDA19E8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9BEB2-33F8-41CB-BE4D-941D4D2F94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1FBEC-877E-4910-83C7-CFB5A0133E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881B8-9D97-4189-96F8-66E82783F6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B2EC52-1EC9-49FD-BCF4-FC55BD3C53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C1F7B-10CC-413C-8BBC-0CAEDBEF45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C28B59-4855-4E0C-BF61-033D2C06C0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9FCBB2-EA2A-47FB-8771-07E768BA8B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1B693-EE13-4E43-970A-A2ED78F3FA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009322-6EBE-41AE-A4DA-CEE66E1644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FCDD6-EA38-4745-84F0-FDDFC7A7FD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13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13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55DA074-791D-484A-A70E-981AA2A40D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4561840"/>
            <a:ext cx="7772400" cy="119888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>
                <a:solidFill>
                  <a:schemeClr val="accent4"/>
                </a:solidFill>
                <a:latin typeface="Impact" pitchFamily="34" charset="0"/>
              </a:rPr>
              <a:t>2025 – 2026 Budget</a:t>
            </a:r>
          </a:p>
        </p:txBody>
      </p:sp>
      <p:sp>
        <p:nvSpPr>
          <p:cNvPr id="7" name="Rectangle 179"/>
          <p:cNvSpPr txBox="1"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solidFill>
            <a:srgbClr val="CC000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Impact" pitchFamily="34" charset="0"/>
              <a:ea typeface="+mj-ea"/>
              <a:cs typeface="+mj-cs"/>
            </a:endParaRPr>
          </a:p>
        </p:txBody>
      </p:sp>
      <p:pic>
        <p:nvPicPr>
          <p:cNvPr id="3" name="Picture 2" descr="A red letter on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D0767E66-9D37-0CB1-BB5B-5C07C51109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01" y="2296160"/>
            <a:ext cx="7479797" cy="180466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3" name="Rectangle 179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066800"/>
          </a:xfrm>
          <a:solidFill>
            <a:srgbClr val="CC0000"/>
          </a:solidFill>
          <a:ln w="12700">
            <a:solidFill>
              <a:schemeClr val="bg1"/>
            </a:solidFill>
          </a:ln>
        </p:spPr>
        <p:txBody>
          <a:bodyPr/>
          <a:lstStyle/>
          <a:p>
            <a:pPr algn="l" eaLnBrk="1" hangingPunct="1">
              <a:defRPr/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rPr>
              <a:t>       </a:t>
            </a:r>
            <a:b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rPr>
            </a:b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rPr>
              <a:t>     Budget Summary </a:t>
            </a:r>
            <a:b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rPr>
            </a:b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Impact" pitchFamily="34" charset="0"/>
            </a:endParaRPr>
          </a:p>
        </p:txBody>
      </p:sp>
      <p:sp>
        <p:nvSpPr>
          <p:cNvPr id="2096" name="Rectangle 180"/>
          <p:cNvSpPr>
            <a:spLocks noGrp="1" noChangeArrowheads="1"/>
          </p:cNvSpPr>
          <p:nvPr>
            <p:ph type="subTitle" idx="1"/>
          </p:nvPr>
        </p:nvSpPr>
        <p:spPr>
          <a:xfrm>
            <a:off x="228600" y="5867400"/>
            <a:ext cx="8610600" cy="304800"/>
          </a:xfrm>
        </p:spPr>
        <p:txBody>
          <a:bodyPr/>
          <a:lstStyle/>
          <a:p>
            <a:pPr marL="114300" indent="-114300" algn="l" eaLnBrk="1" hangingPunct="1">
              <a:lnSpc>
                <a:spcPct val="80000"/>
              </a:lnSpc>
            </a:pPr>
            <a:endParaRPr lang="en-US" sz="1600" b="1" dirty="0"/>
          </a:p>
          <a:p>
            <a:pPr marL="114300" indent="-114300" algn="l" eaLnBrk="1" hangingPunct="1">
              <a:lnSpc>
                <a:spcPct val="80000"/>
              </a:lnSpc>
            </a:pPr>
            <a:endParaRPr lang="en-US" sz="1600" b="1" dirty="0"/>
          </a:p>
          <a:p>
            <a:pPr marL="114300" indent="-114300" algn="l" eaLnBrk="1" hangingPunct="1">
              <a:lnSpc>
                <a:spcPct val="80000"/>
              </a:lnSpc>
              <a:buFontTx/>
              <a:buChar char="•"/>
            </a:pPr>
            <a:endParaRPr lang="en-US" sz="1600" b="1" dirty="0"/>
          </a:p>
        </p:txBody>
      </p:sp>
      <p:sp>
        <p:nvSpPr>
          <p:cNvPr id="2097" name="Rectangle 297"/>
          <p:cNvSpPr>
            <a:spLocks noChangeArrowheads="1"/>
          </p:cNvSpPr>
          <p:nvPr/>
        </p:nvSpPr>
        <p:spPr bwMode="auto">
          <a:xfrm>
            <a:off x="1905000" y="838200"/>
            <a:ext cx="28956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F14543A-9D2E-A59C-ACCC-7129FE0A8C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394" y="1216089"/>
            <a:ext cx="7959011" cy="5376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53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3" name="Rectangle 179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066800"/>
          </a:xfrm>
          <a:solidFill>
            <a:srgbClr val="CC0000"/>
          </a:solidFill>
          <a:ln w="12700">
            <a:solidFill>
              <a:schemeClr val="bg1"/>
            </a:solidFill>
          </a:ln>
        </p:spPr>
        <p:txBody>
          <a:bodyPr/>
          <a:lstStyle/>
          <a:p>
            <a:pPr algn="l" eaLnBrk="1" hangingPunct="1">
              <a:defRPr/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rPr>
              <a:t>       Capital Budget </a:t>
            </a:r>
          </a:p>
        </p:txBody>
      </p:sp>
      <p:sp>
        <p:nvSpPr>
          <p:cNvPr id="2096" name="Rectangle 180"/>
          <p:cNvSpPr>
            <a:spLocks noGrp="1" noChangeArrowheads="1"/>
          </p:cNvSpPr>
          <p:nvPr>
            <p:ph type="subTitle" idx="1"/>
          </p:nvPr>
        </p:nvSpPr>
        <p:spPr>
          <a:xfrm>
            <a:off x="836675" y="4687371"/>
            <a:ext cx="7251192" cy="1103768"/>
          </a:xfrm>
        </p:spPr>
        <p:txBody>
          <a:bodyPr/>
          <a:lstStyle/>
          <a:p>
            <a:pPr marL="114300" indent="-114300" algn="l" eaLnBrk="1" hangingPunct="1">
              <a:lnSpc>
                <a:spcPct val="80000"/>
              </a:lnSpc>
            </a:pPr>
            <a:endParaRPr lang="en-US" sz="1600" b="1" dirty="0"/>
          </a:p>
          <a:p>
            <a:pPr marL="114300" indent="-114300" algn="l" eaLnBrk="1" hangingPunct="1">
              <a:lnSpc>
                <a:spcPct val="80000"/>
              </a:lnSpc>
              <a:buFontTx/>
              <a:buChar char="•"/>
            </a:pPr>
            <a:endParaRPr lang="en-US" sz="1600" b="1" dirty="0"/>
          </a:p>
        </p:txBody>
      </p:sp>
      <p:sp>
        <p:nvSpPr>
          <p:cNvPr id="2097" name="Rectangle 297"/>
          <p:cNvSpPr>
            <a:spLocks noChangeArrowheads="1"/>
          </p:cNvSpPr>
          <p:nvPr/>
        </p:nvSpPr>
        <p:spPr bwMode="auto">
          <a:xfrm>
            <a:off x="1905000" y="838200"/>
            <a:ext cx="28956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6E802D9-D63B-FC07-490B-072F3E3F74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2694" y="1147665"/>
            <a:ext cx="4898571" cy="5638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37349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31144</TotalTime>
  <Words>15</Words>
  <Application>Microsoft Office PowerPoint</Application>
  <PresentationFormat>On-screen Show (4:3)</PresentationFormat>
  <Paragraphs>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Impact</vt:lpstr>
      <vt:lpstr>Default Design</vt:lpstr>
      <vt:lpstr>2025 – 2026 Budget</vt:lpstr>
      <vt:lpstr>             Budget Summary  </vt:lpstr>
      <vt:lpstr>       Capital Budget </vt:lpstr>
    </vt:vector>
  </TitlesOfParts>
  <Company>Aztec Shops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mmorris</dc:creator>
  <cp:lastModifiedBy>Heather Hawkins</cp:lastModifiedBy>
  <cp:revision>292</cp:revision>
  <cp:lastPrinted>2015-06-04T18:37:14Z</cp:lastPrinted>
  <dcterms:created xsi:type="dcterms:W3CDTF">2005-06-13T21:07:39Z</dcterms:created>
  <dcterms:modified xsi:type="dcterms:W3CDTF">2025-07-21T16:42:19Z</dcterms:modified>
</cp:coreProperties>
</file>